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0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571EC-5A51-480D-BB77-9A22F2005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8" y="1215496"/>
            <a:ext cx="5367866" cy="2387600"/>
          </a:xfrm>
        </p:spPr>
        <p:txBody>
          <a:bodyPr>
            <a:normAutofit/>
          </a:bodyPr>
          <a:lstStyle/>
          <a:p>
            <a:r>
              <a:rPr lang="es-ES" sz="8000" dirty="0" err="1"/>
              <a:t>Micro:bit</a:t>
            </a:r>
            <a:endParaRPr lang="es-ES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4252E3-52DF-4326-85D3-C04085606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667" y="3602038"/>
            <a:ext cx="5376333" cy="1655762"/>
          </a:xfrm>
        </p:spPr>
        <p:txBody>
          <a:bodyPr>
            <a:normAutofit/>
          </a:bodyPr>
          <a:lstStyle/>
          <a:p>
            <a:r>
              <a:rPr lang="es-ES" sz="4000" dirty="0"/>
              <a:t>PRÁCTICA:1</a:t>
            </a:r>
          </a:p>
        </p:txBody>
      </p:sp>
      <p:pic>
        <p:nvPicPr>
          <p:cNvPr id="38" name="Graphic 37" descr="Procesador">
            <a:extLst>
              <a:ext uri="{FF2B5EF4-FFF2-40B4-BE49-F238E27FC236}">
                <a16:creationId xmlns:a16="http://schemas.microsoft.com/office/drawing/2014/main" id="{D78ED96B-916D-476B-B7F2-D31DF3F5B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503" y="1539186"/>
            <a:ext cx="3525628" cy="35256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8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, Esquemático&#10;&#10;Descripción generada automáticamente">
            <a:extLst>
              <a:ext uri="{FF2B5EF4-FFF2-40B4-BE49-F238E27FC236}">
                <a16:creationId xmlns:a16="http://schemas.microsoft.com/office/drawing/2014/main" id="{A6049B3D-8846-4795-A34B-8A873B0E3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170" y="643467"/>
            <a:ext cx="69856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17C6F995-3D42-4EC7-B5DD-7897AFC8A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9"/>
          <a:stretch/>
        </p:blipFill>
        <p:spPr>
          <a:xfrm>
            <a:off x="1192436" y="408878"/>
            <a:ext cx="10215950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8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AC2AEEA9-6D84-4CDD-8B6B-E711292C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7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0</TotalTime>
  <Words>6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Circuito</vt:lpstr>
      <vt:lpstr>Micro:bit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</dc:title>
  <dc:creator>JULIAN ALFONSO CILLERO MARTIN</dc:creator>
  <cp:lastModifiedBy>JULIAN ALFONSO CILLERO MARTIN</cp:lastModifiedBy>
  <cp:revision>2</cp:revision>
  <dcterms:created xsi:type="dcterms:W3CDTF">2021-06-10T16:02:30Z</dcterms:created>
  <dcterms:modified xsi:type="dcterms:W3CDTF">2021-06-10T16:14:07Z</dcterms:modified>
</cp:coreProperties>
</file>